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60" r:id="rId3"/>
    <p:sldId id="261" r:id="rId4"/>
    <p:sldId id="272" r:id="rId5"/>
    <p:sldId id="262" r:id="rId6"/>
    <p:sldId id="258" r:id="rId7"/>
    <p:sldId id="273" r:id="rId8"/>
    <p:sldId id="259" r:id="rId9"/>
    <p:sldId id="264" r:id="rId10"/>
    <p:sldId id="274" r:id="rId11"/>
    <p:sldId id="266" r:id="rId12"/>
    <p:sldId id="263" r:id="rId13"/>
    <p:sldId id="267" r:id="rId14"/>
    <p:sldId id="268" r:id="rId15"/>
    <p:sldId id="270" r:id="rId16"/>
    <p:sldId id="269" r:id="rId17"/>
    <p:sldId id="276" r:id="rId18"/>
    <p:sldId id="27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7A22-0E4E-45CE-9630-97A2717F840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E1C5C-87E5-4C70-9E2C-F4E40732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6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 could answer this one first to give </a:t>
            </a:r>
            <a:r>
              <a:rPr lang="en-US" smtClean="0"/>
              <a:t>an example </a:t>
            </a:r>
            <a:r>
              <a:rPr lang="en-US" dirty="0" smtClean="0"/>
              <a:t>of what this </a:t>
            </a:r>
            <a:r>
              <a:rPr lang="en-US" smtClean="0"/>
              <a:t>part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8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read slowly twice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6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2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5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2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7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7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cb.org/bible/readings/091519.cfm" TargetMode="External"/><Relationship Id="rId2" Type="http://schemas.openxmlformats.org/officeDocument/2006/relationships/hyperlink" Target="http://www.usccb.org/bible/reading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ed.org/catholic-programs/5ac5564c60ba331000593b39/5ac542bc60ba331000593b32" TargetMode="External"/><Relationship Id="rId2" Type="http://schemas.openxmlformats.org/officeDocument/2006/relationships/hyperlink" Target="https://formed.org/catholic-programs/5ac5564c60ba331000593b39/5ac544a160ba331000593b3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ed.org/catholic-programs/5ac5564c60ba331000593b39/5ac542bc60ba331000593b3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ed.org/catholic-programs/5ac5564c60ba331000593b39/5ac542bc60ba331000593b3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 1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Is with Us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Nativity Communities of Faith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2019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God is with his 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marL="457200" indent="0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Meals are about sharing relationships with other people</a:t>
            </a:r>
          </a:p>
          <a:p>
            <a:pPr marL="742950" indent="-28575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God is love (see 1 John 4:8). He created us out of love in order to invite us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communion of the Trinity</a:t>
            </a:r>
          </a:p>
          <a:p>
            <a:pPr marL="45720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God’s presence in the Old Testament foreshadows the Eucharist</a:t>
            </a:r>
          </a:p>
          <a:p>
            <a:pPr marL="971550" indent="-22860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God’s revelation of his name at the burning bush—“I Am”—communicates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just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existence, but his presence with his people.</a:t>
            </a:r>
          </a:p>
          <a:p>
            <a:pPr marL="971550" indent="-22860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refrain of God’s covenants with his people is “I will be your God, and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my people” (for example, see Exodus 6:7)</a:t>
            </a:r>
          </a:p>
          <a:p>
            <a:pPr marL="45720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The Incarnation is the culmination of God’s plan to be with his people</a:t>
            </a:r>
          </a:p>
          <a:p>
            <a:pPr marL="45720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Jesus established the Eucharist to remain present with us</a:t>
            </a:r>
          </a:p>
          <a:p>
            <a:pPr marL="971550" indent="-22860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At the Last Supper Jesus changed bread and wine into his Body and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Blood, and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he told the Apostles to continue to do what he had just done</a:t>
            </a:r>
          </a:p>
          <a:p>
            <a:pPr marL="971550" indent="-22860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God gives himself to us in the Eucharist not only to give us strength for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journey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also to accompany us at every moment on the journey</a:t>
            </a:r>
          </a:p>
        </p:txBody>
      </p:sp>
    </p:spTree>
    <p:extLst>
      <p:ext uri="{BB962C8B-B14F-4D97-AF65-F5344CB8AC3E}">
        <p14:creationId xmlns:p14="http://schemas.microsoft.com/office/powerpoint/2010/main" val="86290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Reflection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meals in your home like/unlike the meals shared in ancient times?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ways do you experience God’s love and presence?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ways is God present to His chosen people, the Israelites?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Incarnation the “culmination of God’s plan to be with His people?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God present now to 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Eucharist the continuation of God’s abiding with us?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 the scripture for the coming Sunday.  You can find it at the USCCB website: click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gospel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Sunday, Sept 15, 2019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next slide…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collectors and sinners were all drawing near to listen to Jesus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Pharisees and scribes began to complain, saying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man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welcomes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 and eats with them.” 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them he addressed this parable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“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man among you having a hundred sheep and losing one of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would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leave the ninety-nine in the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desert and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after the lost one until he finds it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he does find it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 it on his shoulders with great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 and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upon his arrival home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together his friends and neighbors and says to them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with me because I have found my lost sheep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 I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you, in just the same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there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more joy in heaven over one sinner who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repents than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ninety-nine righteous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who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 need of repentance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“Or what woman having ten coins and losing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would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light a lamp and sweep the house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searching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 until she finds it?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she does find it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she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together her friends and neighbors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says to them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with me because I have found the coin that I lost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  In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the same way, I tell you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rejoicing among the angels of 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over </a:t>
            </a:r>
            <a:r>
              <a:rPr lang="en-US" sz="2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sinner who repents</a:t>
            </a: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 (Lk 15:1-10) short form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part of this scripture passage spoke to your heart today?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 do these sayings of Jesus help to illustrate God’s desire to be with us?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971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Put your name and your petitions on a slip of paper or a card.  Fold and throw your cards into a basket, then choose the card of a group member for whom, and for whose intentions, you will pray in the coming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MEET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Watch Presence </a:t>
            </a:r>
            <a:r>
              <a:rPr lang="en-US" dirty="0" smtClean="0">
                <a:hlinkClick r:id="rId2"/>
              </a:rPr>
              <a:t>Session 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Download and use the </a:t>
            </a:r>
            <a:r>
              <a:rPr lang="en-US" dirty="0" smtClean="0">
                <a:hlinkClick r:id="rId3"/>
              </a:rPr>
              <a:t>Study Guide</a:t>
            </a:r>
            <a:endParaRPr lang="en-US" dirty="0" smtClean="0"/>
          </a:p>
          <a:p>
            <a:pPr lvl="1"/>
            <a:r>
              <a:rPr lang="en-US" dirty="0" smtClean="0"/>
              <a:t>Scroll down, click on “Participant Materials” and then on “Study Guide”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Pray for you prayer partner’s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When he reveals his name, God also</a:t>
            </a:r>
          </a:p>
          <a:p>
            <a:pPr marL="0" indent="0">
              <a:buNone/>
            </a:pPr>
            <a:r>
              <a:rPr lang="en-US" sz="1600" dirty="0"/>
              <a:t>reveals his faithfulness—not just “I</a:t>
            </a:r>
          </a:p>
          <a:p>
            <a:pPr marL="0" indent="0">
              <a:buNone/>
            </a:pPr>
            <a:r>
              <a:rPr lang="en-US" sz="1600" dirty="0"/>
              <a:t>Am” but “I am with you, always.” He</a:t>
            </a:r>
          </a:p>
          <a:p>
            <a:pPr marL="0" indent="0">
              <a:buNone/>
            </a:pPr>
            <a:r>
              <a:rPr lang="en-US" sz="1600" dirty="0"/>
              <a:t>identifies himself according to the</a:t>
            </a:r>
          </a:p>
          <a:p>
            <a:pPr marL="0" indent="0">
              <a:buNone/>
            </a:pPr>
            <a:r>
              <a:rPr lang="en-US" sz="1600" dirty="0"/>
              <a:t>promises he made to the patriarchs,</a:t>
            </a:r>
          </a:p>
          <a:p>
            <a:pPr marL="0" indent="0">
              <a:buNone/>
            </a:pPr>
            <a:r>
              <a:rPr lang="en-US" sz="1600" dirty="0"/>
              <a:t>to Abraham, Isaac, and Jacob. He is</a:t>
            </a:r>
          </a:p>
          <a:p>
            <a:pPr marL="0" indent="0">
              <a:buNone/>
            </a:pPr>
            <a:r>
              <a:rPr lang="en-US" sz="1600" dirty="0"/>
              <a:t>the God of the covenant: “I will make</a:t>
            </a:r>
          </a:p>
          <a:p>
            <a:pPr marL="0" indent="0">
              <a:buNone/>
            </a:pPr>
            <a:r>
              <a:rPr lang="en-US" sz="1600" dirty="0"/>
              <a:t>a covenant of peace with them. . . .</a:t>
            </a:r>
          </a:p>
          <a:p>
            <a:pPr marL="0" indent="0">
              <a:buNone/>
            </a:pPr>
            <a:r>
              <a:rPr lang="en-US" sz="1600" dirty="0"/>
              <a:t>My dwelling place shall be with them</a:t>
            </a:r>
          </a:p>
          <a:p>
            <a:pPr marL="0" indent="0">
              <a:buNone/>
            </a:pPr>
            <a:r>
              <a:rPr lang="en-US" sz="1600" dirty="0"/>
              <a:t>and I will be their God, and they shall</a:t>
            </a:r>
          </a:p>
          <a:p>
            <a:pPr marL="0" indent="0">
              <a:buNone/>
            </a:pPr>
            <a:r>
              <a:rPr lang="en-US" sz="1600" dirty="0"/>
              <a:t>be my people” (Ezekiel 37:26–27).</a:t>
            </a:r>
          </a:p>
          <a:p>
            <a:pPr marL="0" indent="0">
              <a:buNone/>
            </a:pPr>
            <a:r>
              <a:rPr lang="en-US" sz="1600" dirty="0"/>
              <a:t>This promise is fulfilled in the New</a:t>
            </a:r>
          </a:p>
          <a:p>
            <a:pPr marL="0" indent="0">
              <a:buNone/>
            </a:pPr>
            <a:r>
              <a:rPr lang="en-US" sz="1600" dirty="0"/>
              <a:t>Covenant, where in Baptism the Trinity comes to dwell in our soul, and in the</a:t>
            </a:r>
          </a:p>
          <a:p>
            <a:pPr marL="0" indent="0">
              <a:buNone/>
            </a:pPr>
            <a:r>
              <a:rPr lang="en-US" sz="1600" dirty="0"/>
              <a:t>Eucharist Jesus gives us his Flesh and Blood to consume. The New Covenant realities</a:t>
            </a:r>
          </a:p>
          <a:p>
            <a:pPr marL="0" indent="0">
              <a:buNone/>
            </a:pPr>
            <a:r>
              <a:rPr lang="en-US" sz="1600" dirty="0"/>
              <a:t>far surpasses the </a:t>
            </a:r>
            <a:r>
              <a:rPr lang="en-US" sz="1600" dirty="0" err="1"/>
              <a:t>prefigurations</a:t>
            </a:r>
            <a:r>
              <a:rPr lang="en-US" sz="1600" dirty="0"/>
              <a:t> in the Old Testament.</a:t>
            </a:r>
          </a:p>
          <a:p>
            <a:pPr marL="0" indent="0">
              <a:buNone/>
            </a:pPr>
            <a:r>
              <a:rPr lang="en-US" sz="1600" dirty="0"/>
              <a:t>This is Jesus’s promise to you: “Behold, I am with you always” (Matthew 28:20). He is</a:t>
            </a:r>
          </a:p>
          <a:p>
            <a:pPr marL="0" indent="0">
              <a:buNone/>
            </a:pPr>
            <a:r>
              <a:rPr lang="en-US" sz="1600" dirty="0"/>
              <a:t>present in the Eucharist, to accompany you through every moment of life.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2209800"/>
            <a:ext cx="457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“The L</a:t>
            </a:r>
            <a:r>
              <a:rPr lang="en-US" sz="1200" b="1" i="1" dirty="0">
                <a:solidFill>
                  <a:srgbClr val="8D9738"/>
                </a:solidFill>
                <a:latin typeface="IowanOldStyle-BoldItalic"/>
              </a:rPr>
              <a:t>ORD</a:t>
            </a:r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, your God, is in your midst</a:t>
            </a:r>
            <a:r>
              <a:rPr lang="en-US" b="1" i="1" dirty="0" smtClean="0">
                <a:solidFill>
                  <a:srgbClr val="8D9738"/>
                </a:solidFill>
                <a:latin typeface="IowanOldStyle-BoldItalic"/>
              </a:rPr>
              <a:t>, a </a:t>
            </a:r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warrior who gives victory;</a:t>
            </a:r>
          </a:p>
          <a:p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he will rejoice over you with gladness</a:t>
            </a:r>
            <a:r>
              <a:rPr lang="en-US" b="1" i="1" dirty="0" smtClean="0">
                <a:solidFill>
                  <a:srgbClr val="8D9738"/>
                </a:solidFill>
                <a:latin typeface="IowanOldStyle-BoldItalic"/>
              </a:rPr>
              <a:t>, he </a:t>
            </a:r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will renew you in his love</a:t>
            </a:r>
            <a:r>
              <a:rPr lang="en-US" b="1" i="1" dirty="0" smtClean="0">
                <a:solidFill>
                  <a:srgbClr val="8D9738"/>
                </a:solidFill>
                <a:latin typeface="IowanOldStyle-BoldItalic"/>
              </a:rPr>
              <a:t>; he </a:t>
            </a:r>
            <a:r>
              <a:rPr lang="en-US" b="1" i="1" dirty="0">
                <a:solidFill>
                  <a:srgbClr val="8D9738"/>
                </a:solidFill>
                <a:latin typeface="IowanOldStyle-BoldItalic"/>
              </a:rPr>
              <a:t>will exult over you with loud singing</a:t>
            </a:r>
            <a:r>
              <a:rPr lang="en-US" b="1" i="1" dirty="0" smtClean="0">
                <a:solidFill>
                  <a:srgbClr val="8D9738"/>
                </a:solidFill>
                <a:latin typeface="IowanOldStyle-BoldItalic"/>
              </a:rPr>
              <a:t>.”</a:t>
            </a:r>
          </a:p>
          <a:p>
            <a:r>
              <a:rPr lang="en-US" sz="1200" dirty="0" smtClean="0">
                <a:solidFill>
                  <a:srgbClr val="8D9738"/>
                </a:solidFill>
                <a:latin typeface="IowanOldStyle-Roman"/>
              </a:rPr>
              <a:t>                                                      —</a:t>
            </a:r>
            <a:r>
              <a:rPr lang="en-US" sz="1200" dirty="0">
                <a:solidFill>
                  <a:srgbClr val="8D9738"/>
                </a:solidFill>
                <a:latin typeface="IowanOldStyle-Roman"/>
              </a:rPr>
              <a:t>Zephaniah 3:17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4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experienced God’s presence in your life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How can this presence of Christ in the Eucharist be a source of strength </a:t>
            </a:r>
            <a:r>
              <a:rPr lang="en-US" dirty="0" smtClean="0"/>
              <a:t>and consolation </a:t>
            </a:r>
            <a:r>
              <a:rPr lang="en-US" dirty="0"/>
              <a:t>as you journey through your life? 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In </a:t>
            </a:r>
            <a:r>
              <a:rPr lang="en-US" dirty="0"/>
              <a:t>what ways can you grow </a:t>
            </a:r>
            <a:r>
              <a:rPr lang="en-US" dirty="0" smtClean="0"/>
              <a:t>in appreciating </a:t>
            </a:r>
            <a:r>
              <a:rPr lang="en-US" dirty="0"/>
              <a:t>and embracing Christ’s presence in the Eucharist?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653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Behold, God is my salvation;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trust, and will not be afraid;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Lord God is my strength and my song,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has become my salvation.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joy I will draw water from the wells of salvation.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thanks to the Lord, call upon his name;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known his deeds among the nations,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proclaim that his name is exalted.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praises to the Lord, for he has done gloriously;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this be known in all the earth.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Shout, and sing for joy, O inhabitant of Zion,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great in our midst is the Holy One of Israel!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—</a:t>
            </a:r>
            <a:r>
              <a:rPr lang="en-US" dirty="0"/>
              <a:t>adapted from Isaiah 12</a:t>
            </a:r>
          </a:p>
        </p:txBody>
      </p:sp>
    </p:spTree>
    <p:extLst>
      <p:ext uri="{BB962C8B-B14F-4D97-AF65-F5344CB8AC3E}">
        <p14:creationId xmlns:p14="http://schemas.microsoft.com/office/powerpoint/2010/main" val="22317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Prayer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Divine Savior, we come to your sacred table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nourish ourselves,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with bread but with yourself,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Bread of eternal life.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us daily to make a good and perfect meal of this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food.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be continually refreshed by the perfume of your kindness and goodness.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the Holy Spirit fill us with his love.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Meanwhile, let us prepare a place for this holy food by emptying our hearts.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—Saint Francis de Sales</a:t>
            </a:r>
          </a:p>
        </p:txBody>
      </p:sp>
    </p:spTree>
    <p:extLst>
      <p:ext uri="{BB962C8B-B14F-4D97-AF65-F5344CB8AC3E}">
        <p14:creationId xmlns:p14="http://schemas.microsoft.com/office/powerpoint/2010/main" val="3671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5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5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Loquitur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Speaks to Heart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few minutes to </a:t>
            </a:r>
          </a:p>
          <a:p>
            <a:pPr marL="0" indent="0" algn="ctr">
              <a:buNone/>
            </a:pPr>
            <a:r>
              <a:rPr lang="en-US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re-connect and share </a:t>
            </a:r>
          </a:p>
          <a:p>
            <a:pPr marL="0" indent="0" algn="ctr">
              <a:buNone/>
            </a:pPr>
            <a:r>
              <a:rPr lang="en-US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Spirit has moved you </a:t>
            </a:r>
          </a:p>
          <a:p>
            <a:pPr marL="0" indent="0" algn="ctr">
              <a:buNone/>
            </a:pPr>
            <a:r>
              <a:rPr lang="en-US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weeks since our last meeting. </a:t>
            </a:r>
          </a:p>
        </p:txBody>
      </p:sp>
    </p:spTree>
    <p:extLst>
      <p:ext uri="{BB962C8B-B14F-4D97-AF65-F5344CB8AC3E}">
        <p14:creationId xmlns:p14="http://schemas.microsoft.com/office/powerpoint/2010/main" val="15187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is the last time you sat down to enjoy a meal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your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or close friends—not just to eat food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close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 to each other, but to bask in each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other’s presence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grow in love for one another?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us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this doesn’t happen at a typical meal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this is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kind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meal God wants to share with us.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 of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meal he has prepared for us and invited us to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Sacrament of the Eucharist.</a:t>
            </a:r>
          </a:p>
          <a:p>
            <a:pPr marL="0" indent="0" algn="just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Scripture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us that God is love (see 1 John 4:8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Everything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he does is out of love and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expresses love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created us out of love, and he died on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Cross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redeem us so that we could share in his love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God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continues to invite us into a deeper experience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his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love in the Eucharist. He wants to unite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to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himself, to pour his love into us and to receive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love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Under the appearance of simple bread and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wine, God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truly and completely present with us.</a:t>
            </a:r>
          </a:p>
        </p:txBody>
      </p:sp>
    </p:spTree>
    <p:extLst>
      <p:ext uri="{BB962C8B-B14F-4D97-AF65-F5344CB8AC3E}">
        <p14:creationId xmlns:p14="http://schemas.microsoft.com/office/powerpoint/2010/main" val="373095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971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favorite way to enjoy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your family or close friends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comes to mind when you think about God’s love for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457200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QUESTIONS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open FORMED and view </a:t>
            </a:r>
            <a:r>
              <a:rPr lang="en-US" i="1" dirty="0" smtClean="0"/>
              <a:t>Presence </a:t>
            </a:r>
          </a:p>
          <a:p>
            <a:pPr marL="0" indent="0" algn="ctr">
              <a:buNone/>
            </a:pPr>
            <a:r>
              <a:rPr lang="en-US" dirty="0" smtClean="0"/>
              <a:t>Session One, Chapters One and Two </a:t>
            </a:r>
          </a:p>
          <a:p>
            <a:pPr marL="0" indent="0" algn="ctr">
              <a:buNone/>
            </a:pPr>
            <a:r>
              <a:rPr lang="en-US" dirty="0" smtClean="0"/>
              <a:t>Pausing at 15:45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200" b="1" i="1" dirty="0" smtClean="0"/>
              <a:t>Presence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Session 1: God Is with </a:t>
            </a:r>
            <a:r>
              <a:rPr lang="en-US" dirty="0" smtClean="0">
                <a:hlinkClick r:id="rId2"/>
              </a:rPr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Martyrs and heroes of the Eucharist</a:t>
            </a:r>
          </a:p>
          <a:p>
            <a:pPr marL="45720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St. Philip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parish, New York, 1912</a:t>
            </a:r>
          </a:p>
          <a:p>
            <a:pPr marL="45720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St.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Tarcisius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Roman Empire, AD 275</a:t>
            </a:r>
          </a:p>
          <a:p>
            <a:pPr marL="45720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St. Edmund Campion, England, 1581</a:t>
            </a:r>
          </a:p>
          <a:p>
            <a:pPr marL="45720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Young girl, China, 1900</a:t>
            </a:r>
          </a:p>
          <a:p>
            <a:pPr marL="45720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St. Clare, Assisi, Italy, 1224</a:t>
            </a:r>
          </a:p>
          <a:p>
            <a:pPr marL="0" indent="0">
              <a:buNone/>
            </a:pP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What do Catholics believe?</a:t>
            </a:r>
          </a:p>
          <a:p>
            <a:pPr marL="1371600" indent="-9144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The Eucharist is one of the seven sacraments of the Church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sacrament is a channel of grace establish by Christ to convey his divine life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Bread and wine become the Body, Blood, Soul, and Divinity of Jesus Christ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fully present</a:t>
            </a:r>
          </a:p>
          <a:p>
            <a:pPr marL="1371600" indent="-9144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Transubstantiation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“trans”—to change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“substance”—the essence of something; what it really is</a:t>
            </a:r>
          </a:p>
          <a:p>
            <a:pPr marL="1371600" indent="-4572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outward appearance remains that of bread and wine, but the substance</a:t>
            </a:r>
          </a:p>
          <a:p>
            <a:pPr marL="1371600" indent="-2286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changed into Jesus’s Body and Blood</a:t>
            </a:r>
          </a:p>
          <a:p>
            <a:pPr marL="1371600" indent="-9144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Humble outward signs of bread and wine point to the supernatural reality of</a:t>
            </a:r>
          </a:p>
          <a:p>
            <a:pPr marL="1371600" indent="-68580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nourishment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Presence begins with a story about the heroic rescue of the Eucharist from a burning church, and accounts of several “heroes of the Eucharist,” do you know any other such stories? </a:t>
            </a:r>
          </a:p>
          <a:p>
            <a:r>
              <a:rPr lang="en-US" dirty="0" smtClean="0"/>
              <a:t>The </a:t>
            </a:r>
            <a:r>
              <a:rPr lang="en-US" dirty="0"/>
              <a:t>video asks the questions “How big is God?” and “How small is God</a:t>
            </a:r>
            <a:r>
              <a:rPr lang="en-US" dirty="0" smtClean="0"/>
              <a:t>?”  How </a:t>
            </a:r>
            <a:r>
              <a:rPr lang="en-US" dirty="0"/>
              <a:t>would you answer these questions?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is God both “big” and “small</a:t>
            </a:r>
            <a:r>
              <a:rPr lang="en-US" dirty="0" smtClean="0"/>
              <a:t>” in </a:t>
            </a:r>
            <a:r>
              <a:rPr lang="en-US" dirty="0"/>
              <a:t>the Eucharist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you understand the doctrine of Transubstantiation?  Can we believe in the Real Presence and also in chemistry and physics?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TWO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open FORMED and view </a:t>
            </a:r>
            <a:r>
              <a:rPr lang="en-US" i="1" dirty="0" smtClean="0"/>
              <a:t>Presence </a:t>
            </a:r>
          </a:p>
          <a:p>
            <a:pPr marL="0" indent="0" algn="ctr">
              <a:buNone/>
            </a:pPr>
            <a:r>
              <a:rPr lang="en-US" dirty="0" smtClean="0"/>
              <a:t>Session one, beginning at chapter 3</a:t>
            </a:r>
          </a:p>
          <a:p>
            <a:pPr marL="0" indent="0" algn="ctr">
              <a:buNone/>
            </a:pPr>
            <a:r>
              <a:rPr lang="en-US" dirty="0" smtClean="0"/>
              <a:t>Resume at 15:45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200" b="1" i="1" dirty="0" smtClean="0"/>
              <a:t>Presence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Session 1: God Is </a:t>
            </a:r>
            <a:r>
              <a:rPr lang="en-US">
                <a:hlinkClick r:id="rId2"/>
              </a:rPr>
              <a:t>with </a:t>
            </a:r>
            <a:r>
              <a:rPr lang="en-US" smtClean="0">
                <a:hlinkClick r:id="rId2"/>
              </a:rPr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1587</Words>
  <Application>Microsoft Office PowerPoint</Application>
  <PresentationFormat>On-screen Show (4:3)</PresentationFormat>
  <Paragraphs>153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PRESENCE Episode 1 God Is with Us</vt:lpstr>
      <vt:lpstr>Opening Prayer</vt:lpstr>
      <vt:lpstr>Cor ad Cor Loquitur Heart Speaks to Heart</vt:lpstr>
      <vt:lpstr>Introduction</vt:lpstr>
      <vt:lpstr>PowerPoint Presentation</vt:lpstr>
      <vt:lpstr>PART ONE</vt:lpstr>
      <vt:lpstr>OUTLINE</vt:lpstr>
      <vt:lpstr>Reflection 1</vt:lpstr>
      <vt:lpstr>PART TWO</vt:lpstr>
      <vt:lpstr>OUTLINE</vt:lpstr>
      <vt:lpstr>Reflection 2</vt:lpstr>
      <vt:lpstr>SCRIPTURE</vt:lpstr>
      <vt:lpstr>PowerPoint Presentation</vt:lpstr>
      <vt:lpstr>PowerPoint Presentation</vt:lpstr>
      <vt:lpstr>Prayer Partners</vt:lpstr>
      <vt:lpstr>BEFORE WE MEET AGAIN</vt:lpstr>
      <vt:lpstr>HOMEWORK</vt:lpstr>
      <vt:lpstr>Journal Questions</vt:lpstr>
      <vt:lpstr>CLOSING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Benitez</dc:creator>
  <cp:lastModifiedBy>Javier Benitez</cp:lastModifiedBy>
  <cp:revision>43</cp:revision>
  <dcterms:created xsi:type="dcterms:W3CDTF">2019-07-05T15:45:36Z</dcterms:created>
  <dcterms:modified xsi:type="dcterms:W3CDTF">2019-09-02T14:03:15Z</dcterms:modified>
</cp:coreProperties>
</file>