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77" r:id="rId3"/>
    <p:sldId id="260" r:id="rId4"/>
    <p:sldId id="261" r:id="rId5"/>
    <p:sldId id="284" r:id="rId6"/>
    <p:sldId id="262" r:id="rId7"/>
    <p:sldId id="258" r:id="rId8"/>
    <p:sldId id="273" r:id="rId9"/>
    <p:sldId id="293" r:id="rId10"/>
    <p:sldId id="259" r:id="rId11"/>
    <p:sldId id="264" r:id="rId12"/>
    <p:sldId id="294" r:id="rId13"/>
    <p:sldId id="286" r:id="rId14"/>
    <p:sldId id="281" r:id="rId15"/>
    <p:sldId id="287" r:id="rId16"/>
    <p:sldId id="288" r:id="rId17"/>
    <p:sldId id="289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B7A22-0E4E-45CE-9630-97A2717F840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E1C5C-87E5-4C70-9E2C-F4E40732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could answer this one first to give </a:t>
            </a:r>
            <a:r>
              <a:rPr lang="en-US"/>
              <a:t>an example </a:t>
            </a:r>
            <a:r>
              <a:rPr lang="en-US" dirty="0"/>
              <a:t>of what this </a:t>
            </a:r>
            <a:r>
              <a:rPr lang="en-US"/>
              <a:t>part means.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E1C5C-87E5-4C70-9E2C-F4E407321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E1C5C-87E5-4C70-9E2C-F4E407321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E1C5C-87E5-4C70-9E2C-F4E4073217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2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1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5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2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5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7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7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0255-7746-4EFE-B2DF-1855E763FA4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99F8-7A11-4436-850A-57FD68F2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atch.formed.org/who-am-i-to-judge-with-dr-edward-sri/season:1/videos/recovering-the-basics-virtue-and-friendshi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gnatius.com/virtue-and-freedom-vaf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atch.formed.org/who-am-i-to-judge-with-dr-edward-sri/season:1/videos/recovering-the-basics-virtue-and-friendshi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229600" cy="1143000"/>
          </a:xfrm>
        </p:spPr>
        <p:txBody>
          <a:bodyPr>
            <a:noAutofit/>
          </a:bodyPr>
          <a:lstStyle/>
          <a:p>
            <a:r>
              <a:rPr lang="en-US" sz="10000" dirty="0"/>
              <a:t>PLEASE SIGN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36"/>
            <a:ext cx="8229600" cy="33528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1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351118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ACE39-53B5-4B55-B6DD-CEFAF3895CD1}"/>
              </a:ext>
            </a:extLst>
          </p:cNvPr>
          <p:cNvSpPr txBox="1"/>
          <p:nvPr/>
        </p:nvSpPr>
        <p:spPr>
          <a:xfrm>
            <a:off x="685800" y="1428148"/>
            <a:ext cx="7772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stood out for you as you watched Dr. Sri’s talk?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skills do you think people need in order to “avoid collisions” with others in society?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virtues does our culture promote? Who are their prime examples?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have you or someone you know hurt others by not giving his/her best?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what ways do you succeed/fail to give of your best in your most important relationships?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1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TWO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69CC6-7F27-2447-643D-6F1E2CD385F8}"/>
              </a:ext>
            </a:extLst>
          </p:cNvPr>
          <p:cNvSpPr txBox="1"/>
          <p:nvPr/>
        </p:nvSpPr>
        <p:spPr>
          <a:xfrm>
            <a:off x="1066800" y="1828800"/>
            <a:ext cx="7543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/>
              <a:t>Please open FORMED and view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5400" i="1" dirty="0">
                <a:hlinkClick r:id="rId2"/>
              </a:rPr>
              <a:t>Who Am I to Judge?</a:t>
            </a:r>
          </a:p>
          <a:p>
            <a:pPr marL="0" indent="0" algn="ctr">
              <a:buNone/>
            </a:pPr>
            <a:r>
              <a:rPr lang="en-US" sz="4400" dirty="0">
                <a:hlinkClick r:id="rId2"/>
              </a:rPr>
              <a:t>Session 2</a:t>
            </a:r>
            <a:endParaRPr lang="en-US" sz="4400" dirty="0"/>
          </a:p>
          <a:p>
            <a:pPr marL="0" indent="0" algn="ctr">
              <a:buNone/>
            </a:pPr>
            <a:r>
              <a:rPr lang="en-US" sz="4000" dirty="0"/>
              <a:t>Don’t Impose Your Morality on Me!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Beginning at 14:35</a:t>
            </a:r>
          </a:p>
        </p:txBody>
      </p:sp>
    </p:spTree>
    <p:extLst>
      <p:ext uri="{BB962C8B-B14F-4D97-AF65-F5344CB8AC3E}">
        <p14:creationId xmlns:p14="http://schemas.microsoft.com/office/powerpoint/2010/main" val="354394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49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5943600"/>
            <a:ext cx="2895600" cy="6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Workbk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18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6A204-8415-B177-0B9F-12069492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02515"/>
            <a:ext cx="8305799" cy="52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stood out for you as you watched Dr. Sri’s talk?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the modern notion of Coexistence different from the Golden Rule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unto others as you would have them do to you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Values are prized in our culture?  How do these differ from Virtues?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do you know who you consider to be virtuous?  Why?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taught you about virtues?  How were you taught?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9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46B449-9187-46F0-9AB8-46EEEFA74675}"/>
              </a:ext>
            </a:extLst>
          </p:cNvPr>
          <p:cNvSpPr txBox="1"/>
          <p:nvPr/>
        </p:nvSpPr>
        <p:spPr>
          <a:xfrm>
            <a:off x="381000" y="457200"/>
            <a:ext cx="8382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Key take away points:</a:t>
            </a:r>
          </a:p>
          <a:p>
            <a:pPr algn="ctr"/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All of ethics is ordered to Love: the Greatest Commandment, </a:t>
            </a:r>
            <a:r>
              <a:rPr lang="en-US" sz="3400" i="1" dirty="0"/>
              <a:t>Love of God and love of neighbor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In society and in our personal relationships we should always be striving for greater love not mere coexistence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The skills we need for living a life of loving relationships are to be found in cultivating the Virtues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258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971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Put your name and your petitions on a slip of paper or a card.  Fold and throw your cards into a basket, then choose the card of a group member for whom, and for whose intentions, you will pray in the coming weeks.</a:t>
            </a:r>
          </a:p>
        </p:txBody>
      </p:sp>
    </p:spTree>
    <p:extLst>
      <p:ext uri="{BB962C8B-B14F-4D97-AF65-F5344CB8AC3E}">
        <p14:creationId xmlns:p14="http://schemas.microsoft.com/office/powerpoint/2010/main" val="348505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the virtues you have acquired during your life, which one do you find most difficult?  Make an effort to practice this virtue before our next meeting.</a:t>
            </a:r>
          </a:p>
          <a:p>
            <a:r>
              <a:rPr lang="en-US" dirty="0"/>
              <a:t> A saint is someone whom the Church holds up as an example of a life of heroic virtue.  Choose a saint whose life you want to learn more about.  Read something he/she has written or a biography to get a better idea of how he/she lived such a virtuous life. </a:t>
            </a:r>
          </a:p>
        </p:txBody>
      </p:sp>
    </p:spTree>
    <p:extLst>
      <p:ext uri="{BB962C8B-B14F-4D97-AF65-F5344CB8AC3E}">
        <p14:creationId xmlns:p14="http://schemas.microsoft.com/office/powerpoint/2010/main" val="372129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MEET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Pray for you prayer partner’s needs</a:t>
            </a:r>
          </a:p>
          <a:p>
            <a:endParaRPr lang="en-US" sz="4000" dirty="0"/>
          </a:p>
          <a:p>
            <a:r>
              <a:rPr lang="en-US" sz="4000" dirty="0"/>
              <a:t>Watch </a:t>
            </a:r>
            <a:r>
              <a:rPr lang="en-US" sz="4000" i="1" dirty="0"/>
              <a:t>Virtue and Freedom Episode 3</a:t>
            </a:r>
          </a:p>
          <a:p>
            <a:pPr marL="0" indent="0">
              <a:buNone/>
            </a:pPr>
            <a:r>
              <a:rPr lang="en-US" sz="4000" i="1" dirty="0"/>
              <a:t>Please </a:t>
            </a:r>
            <a:r>
              <a:rPr lang="en-US" sz="4000" i="1" dirty="0" err="1"/>
              <a:t>note:You</a:t>
            </a:r>
            <a:r>
              <a:rPr lang="en-US" sz="4000" i="1" dirty="0"/>
              <a:t> will need to buy access on FORMED ($19.95) or buy the videos from </a:t>
            </a:r>
            <a:r>
              <a:rPr lang="en-US" sz="4000" dirty="0">
                <a:hlinkClick r:id="rId3"/>
              </a:rPr>
              <a:t>Ignatius Press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650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CLOSING PRAYER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860FD2-C71C-CCF2-CA58-0D1E03E3E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55683"/>
            <a:ext cx="8610600" cy="509751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Almighty and all-knowing God,</a:t>
            </a:r>
            <a:b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without beginning or end,</a:t>
            </a:r>
            <a:b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who are the giver, preserver, and rewarder of all virtue:</a:t>
            </a:r>
          </a:p>
          <a:p>
            <a:pPr marL="0" indent="0" algn="ctr">
              <a:spcBef>
                <a:spcPts val="0"/>
              </a:spcBef>
              <a:buNone/>
            </a:pPr>
            <a:b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Grant me to stand firm on the solid foundation of Faith,</a:t>
            </a:r>
            <a:b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protected by the invincible shield of Hope,</a:t>
            </a:r>
            <a:b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be adorned by the nuptial garment of Charity;</a:t>
            </a:r>
            <a:b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Grant me by </a:t>
            </a:r>
            <a:r>
              <a:rPr lang="en-US" sz="3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</a:t>
            </a: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ustice to </a:t>
            </a:r>
            <a:r>
              <a:rPr lang="en-US" sz="30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obey You,</a:t>
            </a:r>
            <a:b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 Prudence to resist the crafts of the Devil,</a:t>
            </a:r>
            <a:b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 Temperance to hold to moderation, [and]</a:t>
            </a:r>
            <a:b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 Fortitude to bear adversity with patience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0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Amen</a:t>
            </a:r>
            <a:br>
              <a:rPr lang="en-US" sz="2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20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 Thomas Aquinas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064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43434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Virtue: </a:t>
            </a:r>
            <a:br>
              <a:rPr lang="en-US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 of Living</a:t>
            </a:r>
            <a:b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Recovering the Basics:</a:t>
            </a:r>
            <a:br>
              <a:rPr lang="en-US" sz="5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Virtue and </a:t>
            </a:r>
            <a:r>
              <a:rPr lang="en-US" sz="5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Frindship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Nativity Communities of Faith</a:t>
            </a:r>
          </a:p>
          <a:p>
            <a:r>
              <a:rPr lang="en-US" dirty="0">
                <a:solidFill>
                  <a:schemeClr val="tx1"/>
                </a:solidFill>
              </a:rPr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15888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562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7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b="1" i="1" dirty="0">
                <a:latin typeface="Verdana Pro" panose="020B0604020202020204" pitchFamily="34" charset="0"/>
                <a:cs typeface="Times New Roman" panose="02020603050405020304" pitchFamily="18" charset="0"/>
              </a:rPr>
              <a:t>Who may go up the mountain of the LORD?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7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b="1" i="1" dirty="0">
                <a:latin typeface="Verdana Pro" panose="020B0604020202020204" pitchFamily="34" charset="0"/>
                <a:cs typeface="Times New Roman" panose="02020603050405020304" pitchFamily="18" charset="0"/>
              </a:rPr>
              <a:t>Who can stand in his holy place?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7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b="1" i="1" dirty="0">
                <a:latin typeface="Verdana Pro" panose="020B0604020202020204" pitchFamily="34" charset="0"/>
                <a:cs typeface="Times New Roman" panose="02020603050405020304" pitchFamily="18" charset="0"/>
              </a:rPr>
              <a:t>“The clean of hand and pure of heart,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7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b="1" i="1" dirty="0">
                <a:latin typeface="Verdana Pro" panose="020B0604020202020204" pitchFamily="34" charset="0"/>
                <a:cs typeface="Times New Roman" panose="02020603050405020304" pitchFamily="18" charset="0"/>
              </a:rPr>
              <a:t>who has not given his soul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7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b="1" i="1" dirty="0">
                <a:latin typeface="Verdana Pro" panose="020B0604020202020204" pitchFamily="34" charset="0"/>
                <a:cs typeface="Times New Roman" panose="02020603050405020304" pitchFamily="18" charset="0"/>
              </a:rPr>
              <a:t>to useless things, what is vain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7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7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b="1" i="1" dirty="0">
                <a:latin typeface="Verdana Pro" panose="020B0604020202020204" pitchFamily="34" charset="0"/>
                <a:cs typeface="Times New Roman" panose="02020603050405020304" pitchFamily="18" charset="0"/>
              </a:rPr>
              <a:t>He will receive blessings from the LORD,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7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b="1" i="1" dirty="0">
                <a:latin typeface="Verdana Pro" panose="020B0604020202020204" pitchFamily="34" charset="0"/>
                <a:cs typeface="Times New Roman" panose="02020603050405020304" pitchFamily="18" charset="0"/>
              </a:rPr>
              <a:t>and justice from his saving God.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7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b="1" i="1" dirty="0">
                <a:latin typeface="Verdana Pro" panose="020B0604020202020204" pitchFamily="34" charset="0"/>
                <a:cs typeface="Times New Roman" panose="02020603050405020304" pitchFamily="18" charset="0"/>
              </a:rPr>
              <a:t>Such is the generation that seeks him,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7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b="1" i="1" dirty="0">
                <a:latin typeface="Verdana Pro" panose="020B0604020202020204" pitchFamily="34" charset="0"/>
                <a:cs typeface="Times New Roman" panose="02020603050405020304" pitchFamily="18" charset="0"/>
              </a:rPr>
              <a:t>that seeks the face of the God of Jacob.”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7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700" b="1" i="1" dirty="0">
                <a:latin typeface="Verdana Pro" panose="020B0604020202020204" pitchFamily="34" charset="0"/>
                <a:cs typeface="Times New Roman" panose="02020603050405020304" pitchFamily="18" charset="0"/>
              </a:rPr>
              <a:t>Psalm 24:3-6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b="1" i="1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500" dirty="0">
              <a:latin typeface="Verdana Pro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5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Loquitur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Speaks to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 few minutes to </a:t>
            </a:r>
          </a:p>
          <a:p>
            <a:pPr marL="0" indent="0" algn="ctr">
              <a:buNone/>
            </a:pPr>
            <a:r>
              <a: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re-connect and share </a:t>
            </a:r>
          </a:p>
          <a:p>
            <a:pPr marL="0" indent="0" algn="ctr">
              <a:buNone/>
            </a:pPr>
            <a:r>
              <a: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Spirit has moved you </a:t>
            </a:r>
          </a:p>
          <a:p>
            <a:pPr marL="0" indent="0" algn="ctr">
              <a:buNone/>
            </a:pPr>
            <a:r>
              <a: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time since our last meeting. </a:t>
            </a:r>
          </a:p>
        </p:txBody>
      </p:sp>
    </p:spTree>
    <p:extLst>
      <p:ext uri="{BB962C8B-B14F-4D97-AF65-F5344CB8AC3E}">
        <p14:creationId xmlns:p14="http://schemas.microsoft.com/office/powerpoint/2010/main" val="151871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69A40-2860-0D13-27E2-6A39CC580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9" y="1905000"/>
            <a:ext cx="8929261" cy="327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176300-DCE4-66FB-74EE-7EB84544F248}"/>
              </a:ext>
            </a:extLst>
          </p:cNvPr>
          <p:cNvSpPr txBox="1"/>
          <p:nvPr/>
        </p:nvSpPr>
        <p:spPr>
          <a:xfrm>
            <a:off x="6572725" y="4812268"/>
            <a:ext cx="38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Workbk</a:t>
            </a:r>
            <a:r>
              <a:rPr lang="en-US" dirty="0"/>
              <a:t>, p 16</a:t>
            </a:r>
          </a:p>
        </p:txBody>
      </p:sp>
    </p:spTree>
    <p:extLst>
      <p:ext uri="{BB962C8B-B14F-4D97-AF65-F5344CB8AC3E}">
        <p14:creationId xmlns:p14="http://schemas.microsoft.com/office/powerpoint/2010/main" val="112446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971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most important skills for life?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was most influential in building your character?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57200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QUESTIONS</a:t>
            </a:r>
          </a:p>
        </p:txBody>
      </p:sp>
    </p:spTree>
    <p:extLst>
      <p:ext uri="{BB962C8B-B14F-4D97-AF65-F5344CB8AC3E}">
        <p14:creationId xmlns:p14="http://schemas.microsoft.com/office/powerpoint/2010/main" val="379356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Please open FORMED and view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i="1" dirty="0">
                <a:hlinkClick r:id="rId2"/>
              </a:rPr>
              <a:t>Who Am I to Judge?</a:t>
            </a:r>
          </a:p>
          <a:p>
            <a:pPr marL="0" indent="0" algn="ctr">
              <a:buNone/>
            </a:pPr>
            <a:r>
              <a:rPr lang="en-US" sz="4400" dirty="0">
                <a:hlinkClick r:id="rId2"/>
              </a:rPr>
              <a:t>Session 2</a:t>
            </a:r>
            <a:endParaRPr lang="en-US" sz="4400" dirty="0"/>
          </a:p>
          <a:p>
            <a:pPr marL="0" indent="0" algn="ctr">
              <a:buNone/>
            </a:pPr>
            <a:r>
              <a:rPr lang="en-US" sz="4000" dirty="0"/>
              <a:t>Recovering the Basics: </a:t>
            </a:r>
          </a:p>
          <a:p>
            <a:pPr marL="0" indent="0" algn="ctr">
              <a:buNone/>
            </a:pPr>
            <a:r>
              <a:rPr lang="en-US" sz="4000" dirty="0"/>
              <a:t>Virtue and Friendship</a:t>
            </a:r>
          </a:p>
          <a:p>
            <a:pPr marL="0" indent="0" algn="ctr">
              <a:buNone/>
            </a:pPr>
            <a:r>
              <a:rPr lang="en-US" dirty="0"/>
              <a:t>Pausing at 14:35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0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243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6004719"/>
            <a:ext cx="2895600" cy="6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Workbk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17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9570F-5A96-31A4-020C-66D0DF746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108982"/>
            <a:ext cx="9144000" cy="46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243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6004719"/>
            <a:ext cx="2895600" cy="6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Workbk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17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0219F-2F3B-D0F0-3D9D-44081DF4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0668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6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751</Words>
  <Application>Microsoft Office PowerPoint</Application>
  <PresentationFormat>On-screen Show (4:3)</PresentationFormat>
  <Paragraphs>107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 Pro</vt:lpstr>
      <vt:lpstr>Office Theme</vt:lpstr>
      <vt:lpstr>PLEASE SIGN IN</vt:lpstr>
      <vt:lpstr>Virtue:  The Art of Living Meeting 3 Recovering the Basics: Virtue and Frindship</vt:lpstr>
      <vt:lpstr>Opening Prayer</vt:lpstr>
      <vt:lpstr>Cor ad Cor Loquitur Heart Speaks to Heart</vt:lpstr>
      <vt:lpstr>Introduction</vt:lpstr>
      <vt:lpstr>PowerPoint Presentation</vt:lpstr>
      <vt:lpstr>PART ONE</vt:lpstr>
      <vt:lpstr>OUTLINE</vt:lpstr>
      <vt:lpstr>OUTLINE</vt:lpstr>
      <vt:lpstr>Reflection 1</vt:lpstr>
      <vt:lpstr>PART TWO</vt:lpstr>
      <vt:lpstr>OUTLINE</vt:lpstr>
      <vt:lpstr>Reflection 2</vt:lpstr>
      <vt:lpstr>PowerPoint Presentation</vt:lpstr>
      <vt:lpstr>Prayer Partners</vt:lpstr>
      <vt:lpstr>Homework</vt:lpstr>
      <vt:lpstr>BEFORE WE MEET AGAIN</vt:lpstr>
      <vt:lpstr>CLOSING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 Benitez</dc:creator>
  <cp:lastModifiedBy>Javier Benitez</cp:lastModifiedBy>
  <cp:revision>111</cp:revision>
  <dcterms:created xsi:type="dcterms:W3CDTF">2019-07-05T15:45:36Z</dcterms:created>
  <dcterms:modified xsi:type="dcterms:W3CDTF">2023-09-03T18:31:00Z</dcterms:modified>
</cp:coreProperties>
</file>